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9" r:id="rId4"/>
    <p:sldId id="261" r:id="rId5"/>
    <p:sldId id="260" r:id="rId6"/>
    <p:sldId id="262" r:id="rId7"/>
    <p:sldId id="268" r:id="rId8"/>
    <p:sldId id="263" r:id="rId9"/>
    <p:sldId id="265" r:id="rId10"/>
    <p:sldId id="264" r:id="rId11"/>
    <p:sldId id="267" r:id="rId12"/>
    <p:sldId id="266" r:id="rId13"/>
  </p:sldIdLst>
  <p:sldSz cx="12192000" cy="6858000"/>
  <p:notesSz cx="6858000" cy="9144000"/>
  <p:embeddedFontLst>
    <p:embeddedFont>
      <p:font typeface="나눔스퀘어" panose="020B0600000101010101" pitchFamily="50" charset="-127"/>
      <p:regular r:id="rId15"/>
    </p:embeddedFont>
    <p:embeddedFont>
      <p:font typeface="나눔스퀘어 Bold" panose="020B0600000101010101" pitchFamily="50" charset="-127"/>
      <p:bold r:id="rId16"/>
    </p:embeddedFont>
    <p:embeddedFont>
      <p:font typeface="나눔스퀘어 ExtraBold" panose="020B0600000101010101" pitchFamily="50" charset="-127"/>
      <p:bold r:id="rId17"/>
    </p:embeddedFont>
    <p:embeddedFont>
      <p:font typeface="나눔스퀘어 Light" panose="020B0600000101010101" pitchFamily="50" charset="-127"/>
      <p:regular r:id="rId18"/>
    </p:embeddedFont>
    <p:embeddedFont>
      <p:font typeface="나눔스퀘어_ac" panose="020B0600000101010101" pitchFamily="50" charset="-127"/>
      <p:regular r:id="rId19"/>
    </p:embeddedFont>
    <p:embeddedFont>
      <p:font typeface="나눔스퀘어_ac Bold" panose="020B0600000101010101" pitchFamily="50" charset="-127"/>
      <p:bold r:id="rId20"/>
    </p:embeddedFont>
    <p:embeddedFont>
      <p:font typeface="나눔스퀘어_ac ExtraBold" panose="020B0600000101010101" pitchFamily="50" charset="-127"/>
      <p:bold r:id="rId21"/>
    </p:embeddedFont>
    <p:embeddedFont>
      <p:font typeface="나눔스퀘어OTF" panose="020B0600000101010101" pitchFamily="34" charset="-127"/>
      <p:regular r:id="rId22"/>
    </p:embeddedFont>
    <p:embeddedFont>
      <p:font typeface="나눔스퀘어OTF Bold" panose="020B0600000101010101" pitchFamily="34" charset="-127"/>
      <p:bold r:id="rId23"/>
    </p:embeddedFont>
    <p:embeddedFont>
      <p:font typeface="나눔스퀘어OTF ExtraBold" panose="020B0600000101010101" pitchFamily="34" charset="-127"/>
      <p:bold r:id="rId24"/>
    </p:embeddedFont>
    <p:embeddedFont>
      <p:font typeface="맑은 고딕" panose="020B0503020000020004" pitchFamily="50" charset="-127"/>
      <p:regular r:id="rId25"/>
      <p:bold r:id="rId2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7690621B-A021-443E-81E4-656DF3B20E87}">
          <p14:sldIdLst>
            <p14:sldId id="256"/>
            <p14:sldId id="257"/>
            <p14:sldId id="259"/>
            <p14:sldId id="261"/>
            <p14:sldId id="260"/>
            <p14:sldId id="262"/>
            <p14:sldId id="268"/>
            <p14:sldId id="263"/>
            <p14:sldId id="265"/>
            <p14:sldId id="264"/>
            <p14:sldId id="267"/>
            <p14:sldId id="26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93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442" autoAdjust="0"/>
    <p:restoredTop sz="94660"/>
  </p:normalViewPr>
  <p:slideViewPr>
    <p:cSldViewPr snapToGrid="0" showGuides="1">
      <p:cViewPr>
        <p:scale>
          <a:sx n="100" d="100"/>
          <a:sy n="100" d="100"/>
        </p:scale>
        <p:origin x="2316" y="210"/>
      </p:cViewPr>
      <p:guideLst>
        <p:guide orient="horz" pos="2137"/>
        <p:guide pos="393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D73E95-B1EC-47E7-8B1A-891F5D90546A}" type="datetimeFigureOut">
              <a:rPr lang="ko-KR" altLang="en-US" smtClean="0"/>
              <a:t>2022-06-11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C63C8F-0653-4934-8FC9-F71A6EB2C7F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036296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F355EA-9EC7-416E-9CD6-B6802FDF80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E7078DE-D2EC-4B11-98CB-4BF860C329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CEDC37B-9B0E-40DE-8AF3-B1BD957DF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9460D-B050-4E1B-9964-0018E84DA082}" type="datetime1">
              <a:rPr lang="ko-KR" altLang="en-US" smtClean="0"/>
              <a:t>2022-06-11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FAA3E58-9BD3-47BC-B320-69025651A8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3991BBF-4F7C-4FC0-B65E-33DFE6C2E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145CB-9F75-4157-B5A6-6CC37D6273D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290384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624B7B-1140-43B8-A144-41F8FFA9F0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AAE5B5C-7C08-4B6C-A401-7A05141F1F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FE6E7D0-65AC-4371-BDB4-B4AE9EF293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6BE0B-0164-47E5-884F-94C273EAD222}" type="datetime1">
              <a:rPr lang="ko-KR" altLang="en-US" smtClean="0"/>
              <a:t>2022-06-11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009A116-B650-4BD7-9E8E-DE8AFE8E7D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663D83E-B352-4777-9F92-3157C49652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145CB-9F75-4157-B5A6-6CC37D6273D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537774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8407D0B-1D24-4931-AF5E-0005DE34D74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917877D-5A0F-4023-9B81-5C9FE427C6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D497584-8F18-4B5B-9FB4-3F864AD55B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33BDB8-1D5D-4D7E-92EB-355A51970E32}" type="datetime1">
              <a:rPr lang="ko-KR" altLang="en-US" smtClean="0"/>
              <a:t>2022-06-11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57631F0-BCBF-4FAC-AD27-E5C344398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3CA03BC-CBB8-4BF2-9586-A8FFFF0F3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145CB-9F75-4157-B5A6-6CC37D6273D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577631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C33606-B79E-40A5-B40C-851E835473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978E42A-5104-4A36-B966-B3D51C1C14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DD49660-FD95-41C6-A592-E93B2D0DC1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8B60C-C992-4539-87F0-EF516350DB8F}" type="datetime1">
              <a:rPr lang="ko-KR" altLang="en-US" smtClean="0"/>
              <a:t>2022-06-11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1D63F33-43DD-441A-824D-0F5FD110DC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354A355-E9DD-4D6D-BF3F-59EA8387C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145CB-9F75-4157-B5A6-6CC37D6273D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805726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9C29FD-1702-4FCD-AEBF-CE81AEA22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AE6FA76-FFBD-41B0-9F34-284E0FE3F8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979ECA8-54DA-4A51-8C1A-69D1B24CD2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B6E93-75F6-46FC-BC11-88B1295B82B6}" type="datetime1">
              <a:rPr lang="ko-KR" altLang="en-US" smtClean="0"/>
              <a:t>2022-06-11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A2E4CC7-D75C-4246-9B27-D2FF1A4A7E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3F91D59-12EC-4E44-B9D5-12F52EB1DF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145CB-9F75-4157-B5A6-6CC37D6273D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18708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9B93D6-1AE3-46CB-9E9E-057D810052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51781F3-15BA-48AD-9065-B4FAED7791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BDA965E-9E3A-424D-A21E-78CF825A64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064B758-DE6A-451F-B3E3-05C5202A6B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A6731-CD93-47BC-87E8-8158419EF456}" type="datetime1">
              <a:rPr lang="ko-KR" altLang="en-US" smtClean="0"/>
              <a:t>2022-06-11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A27ADD2-24A2-42BB-8DA6-6A57AD1AE7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E635EBC-7446-404A-A9AB-875A757A36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145CB-9F75-4157-B5A6-6CC37D6273D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0017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820D94-F0F4-4EBF-A3D6-A684A1CB10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079BE4E-2D0D-4AB0-A616-16D680ACCF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C7F69FE-6269-4A03-A785-DCEE895D5E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D2BEC04-F727-4933-9FFE-3CB74F77A9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9EA87E0-575B-4D54-B6B2-A629BBC3968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6A5A714-88CA-416B-982F-B08F26C293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90243C-9446-4534-AD84-653141A1E038}" type="datetime1">
              <a:rPr lang="ko-KR" altLang="en-US" smtClean="0"/>
              <a:t>2022-06-11</a:t>
            </a:fld>
            <a:endParaRPr lang="ko-KR" alt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3D4E67B-1A65-41B5-A8B8-165A334037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AAB1E7F-1D7D-43C3-915F-E25624F55A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145CB-9F75-4157-B5A6-6CC37D6273D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25344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0F5567-D987-440A-B0F6-972C293FA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1153276-B56E-4521-A851-2EB77E93D3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8CD31-E5D5-44B2-BEC6-CE20CBA8C371}" type="datetime1">
              <a:rPr lang="ko-KR" altLang="en-US" smtClean="0"/>
              <a:t>2022-06-11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8B640B9-3BDE-47C1-BD21-B17E9F2130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0E43698-B568-4433-B786-6D845B14B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145CB-9F75-4157-B5A6-6CC37D6273D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6539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B05D385-2D98-45F2-A6F6-E0AC8335AD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83B87C-7FF6-469A-BB55-C03E109D8432}" type="datetime1">
              <a:rPr lang="ko-KR" altLang="en-US" smtClean="0"/>
              <a:t>2022-06-11</a:t>
            </a:fld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CB59E0C-CB9A-42DB-B00F-70BC91F564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6F33599-4003-4A3B-88CF-AD8AB33FE1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145CB-9F75-4157-B5A6-6CC37D6273D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502100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EE5590-51BB-4CCB-8AEE-0DFF4EBF9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B2E4FEB-AADF-43ED-A986-451106B9F1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800E88C-CA2B-433D-82C6-711DFCF432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5D21EFC-E17C-45DB-B04F-AFD0646830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B7678-D26D-4805-AA45-1007E195FBC2}" type="datetime1">
              <a:rPr lang="ko-KR" altLang="en-US" smtClean="0"/>
              <a:t>2022-06-11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2E76DD8-B42D-4A6D-B6E9-B0FBA7A168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832D381-E4C9-4DCF-85F9-68CF1F0D5F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145CB-9F75-4157-B5A6-6CC37D6273D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931655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07B40F-BD9F-41F7-985F-56727B8ED8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FAEE77E-960E-4124-B40B-C7DC0EA1961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2479B1F-17CF-4A86-BC3D-DED4F22D82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92EDABF-3B77-4D78-BBF9-3CB97945E3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C9F92-A79C-499E-B137-1E2122226EDD}" type="datetime1">
              <a:rPr lang="ko-KR" altLang="en-US" smtClean="0"/>
              <a:t>2022-06-11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E1123D1-FE7C-4EC4-B378-48CF7CE530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978B646-9E57-4BCF-BFA0-9C99F05C1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145CB-9F75-4157-B5A6-6CC37D6273D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139216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6E22768-E54A-476C-A201-5E2E732A0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9A3DF68-10ED-49D6-A040-6D8458744A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9657B95-7614-4079-9BCA-087D6E26E6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0CBE82-00A2-433B-9795-D1C4C72C2BA3}" type="datetime1">
              <a:rPr lang="ko-KR" altLang="en-US" smtClean="0"/>
              <a:t>2022-06-11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C78F450-8069-47F4-92F6-F99280DCBF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D76FCAB-0A31-4A0E-AEE6-ED4D09BE65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091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5145CB-9F75-4157-B5A6-6CC37D6273DD}" type="slidenum">
              <a:rPr lang="ko-KR" altLang="en-US" smtClean="0"/>
              <a:pPr/>
              <a:t>‹#›</a:t>
            </a:fld>
            <a:r>
              <a:rPr lang="ko-KR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411808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나눔스퀘어OTF ExtraBold">
            <a:extLst>
              <a:ext uri="{FF2B5EF4-FFF2-40B4-BE49-F238E27FC236}">
                <a16:creationId xmlns:a16="http://schemas.microsoft.com/office/drawing/2014/main" id="{B43EB2E6-87C9-4E87-A21C-77ED9CB3F740}"/>
              </a:ext>
            </a:extLst>
          </p:cNvPr>
          <p:cNvSpPr txBox="1"/>
          <p:nvPr/>
        </p:nvSpPr>
        <p:spPr>
          <a:xfrm>
            <a:off x="-3496128" y="559573"/>
            <a:ext cx="3106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OTF ExtraBold</a:t>
            </a:r>
            <a:endParaRPr lang="ko-KR" altLang="en-US" sz="20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5" name="나눔스퀘어OTF Bold">
            <a:extLst>
              <a:ext uri="{FF2B5EF4-FFF2-40B4-BE49-F238E27FC236}">
                <a16:creationId xmlns:a16="http://schemas.microsoft.com/office/drawing/2014/main" id="{1217BACE-DA2C-4A63-8C43-6EE9F0D7A080}"/>
              </a:ext>
            </a:extLst>
          </p:cNvPr>
          <p:cNvSpPr txBox="1"/>
          <p:nvPr/>
        </p:nvSpPr>
        <p:spPr>
          <a:xfrm>
            <a:off x="-3496127" y="1096602"/>
            <a:ext cx="24529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OTF Bold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6" name="나눔스퀘어_ac ExtraBold">
            <a:extLst>
              <a:ext uri="{FF2B5EF4-FFF2-40B4-BE49-F238E27FC236}">
                <a16:creationId xmlns:a16="http://schemas.microsoft.com/office/drawing/2014/main" id="{7D03F046-BD10-4964-B2A7-767C1F84F218}"/>
              </a:ext>
            </a:extLst>
          </p:cNvPr>
          <p:cNvSpPr txBox="1"/>
          <p:nvPr/>
        </p:nvSpPr>
        <p:spPr>
          <a:xfrm>
            <a:off x="-3496128" y="2316330"/>
            <a:ext cx="29854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_ac ExtraBold</a:t>
            </a:r>
            <a:endParaRPr lang="ko-KR" altLang="en-US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나눔스퀘어_ac Bold">
            <a:extLst>
              <a:ext uri="{FF2B5EF4-FFF2-40B4-BE49-F238E27FC236}">
                <a16:creationId xmlns:a16="http://schemas.microsoft.com/office/drawing/2014/main" id="{283AA2D7-434F-4BC7-A3F4-DDC67E7B60AC}"/>
              </a:ext>
            </a:extLst>
          </p:cNvPr>
          <p:cNvSpPr txBox="1"/>
          <p:nvPr/>
        </p:nvSpPr>
        <p:spPr>
          <a:xfrm>
            <a:off x="-3496127" y="2853359"/>
            <a:ext cx="23222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_ac Bold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나눔스퀘어_ac">
            <a:extLst>
              <a:ext uri="{FF2B5EF4-FFF2-40B4-BE49-F238E27FC236}">
                <a16:creationId xmlns:a16="http://schemas.microsoft.com/office/drawing/2014/main" id="{74824532-0E39-4010-8330-CC79A1FFB284}"/>
              </a:ext>
            </a:extLst>
          </p:cNvPr>
          <p:cNvSpPr txBox="1"/>
          <p:nvPr/>
        </p:nvSpPr>
        <p:spPr>
          <a:xfrm>
            <a:off x="-3496127" y="3390388"/>
            <a:ext cx="16770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_ac</a:t>
            </a:r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나눔스퀘어 ExtraBold">
            <a:extLst>
              <a:ext uri="{FF2B5EF4-FFF2-40B4-BE49-F238E27FC236}">
                <a16:creationId xmlns:a16="http://schemas.microsoft.com/office/drawing/2014/main" id="{C97DFE15-0CFF-498E-840D-881A6D57BB3E}"/>
              </a:ext>
            </a:extLst>
          </p:cNvPr>
          <p:cNvSpPr txBox="1"/>
          <p:nvPr/>
        </p:nvSpPr>
        <p:spPr>
          <a:xfrm>
            <a:off x="-3496129" y="4013177"/>
            <a:ext cx="2627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ExtraBold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나눔스퀘어 Bold">
            <a:extLst>
              <a:ext uri="{FF2B5EF4-FFF2-40B4-BE49-F238E27FC236}">
                <a16:creationId xmlns:a16="http://schemas.microsoft.com/office/drawing/2014/main" id="{3B7A93FD-1791-4F0D-8004-8272DA86A910}"/>
              </a:ext>
            </a:extLst>
          </p:cNvPr>
          <p:cNvSpPr txBox="1"/>
          <p:nvPr/>
        </p:nvSpPr>
        <p:spPr>
          <a:xfrm>
            <a:off x="-3496128" y="4550206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Bold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나눔스퀘어">
            <a:extLst>
              <a:ext uri="{FF2B5EF4-FFF2-40B4-BE49-F238E27FC236}">
                <a16:creationId xmlns:a16="http://schemas.microsoft.com/office/drawing/2014/main" id="{C89DE33F-5482-4D00-84AF-E4B32CB703B8}"/>
              </a:ext>
            </a:extLst>
          </p:cNvPr>
          <p:cNvSpPr txBox="1"/>
          <p:nvPr/>
        </p:nvSpPr>
        <p:spPr>
          <a:xfrm>
            <a:off x="-3496128" y="5087235"/>
            <a:ext cx="13933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나눔스퀘어</a:t>
            </a:r>
          </a:p>
        </p:txBody>
      </p:sp>
      <p:sp>
        <p:nvSpPr>
          <p:cNvPr id="12" name="나눔스퀘어 Light">
            <a:extLst>
              <a:ext uri="{FF2B5EF4-FFF2-40B4-BE49-F238E27FC236}">
                <a16:creationId xmlns:a16="http://schemas.microsoft.com/office/drawing/2014/main" id="{07F53C48-C39F-4069-9EE3-9E2CCF1C76BA}"/>
              </a:ext>
            </a:extLst>
          </p:cNvPr>
          <p:cNvSpPr txBox="1"/>
          <p:nvPr/>
        </p:nvSpPr>
        <p:spPr>
          <a:xfrm>
            <a:off x="-3496127" y="5898317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3" name="나눔스퀘어OTF">
            <a:extLst>
              <a:ext uri="{FF2B5EF4-FFF2-40B4-BE49-F238E27FC236}">
                <a16:creationId xmlns:a16="http://schemas.microsoft.com/office/drawing/2014/main" id="{5D9540D5-7E77-453D-BB1E-3FC715B891A9}"/>
              </a:ext>
            </a:extLst>
          </p:cNvPr>
          <p:cNvSpPr txBox="1"/>
          <p:nvPr/>
        </p:nvSpPr>
        <p:spPr>
          <a:xfrm>
            <a:off x="-3496129" y="1579246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5" name="나눔스퀘어OTF ExtraBold">
            <a:extLst>
              <a:ext uri="{FF2B5EF4-FFF2-40B4-BE49-F238E27FC236}">
                <a16:creationId xmlns:a16="http://schemas.microsoft.com/office/drawing/2014/main" id="{58F8C61E-631E-459C-ADCF-09C5A9DAD633}"/>
              </a:ext>
            </a:extLst>
          </p:cNvPr>
          <p:cNvSpPr txBox="1"/>
          <p:nvPr/>
        </p:nvSpPr>
        <p:spPr>
          <a:xfrm>
            <a:off x="4156206" y="2775765"/>
            <a:ext cx="387958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600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급식의 민족</a:t>
            </a:r>
            <a:endParaRPr lang="ko-KR" altLang="en-US" sz="60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16" name="나눔스퀘어OTF">
            <a:extLst>
              <a:ext uri="{FF2B5EF4-FFF2-40B4-BE49-F238E27FC236}">
                <a16:creationId xmlns:a16="http://schemas.microsoft.com/office/drawing/2014/main" id="{EA173754-9790-40AB-A80A-26B22EC4B1CC}"/>
              </a:ext>
            </a:extLst>
          </p:cNvPr>
          <p:cNvSpPr txBox="1"/>
          <p:nvPr/>
        </p:nvSpPr>
        <p:spPr>
          <a:xfrm>
            <a:off x="3817171" y="4013177"/>
            <a:ext cx="45576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8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앱 웹 </a:t>
            </a:r>
            <a:r>
              <a:rPr lang="ko-KR" altLang="en-US" sz="280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소수 전공 프로젝트 발표</a:t>
            </a:r>
            <a:endParaRPr lang="ko-KR" altLang="en-US" sz="28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8" name="나눔스퀘어OTF">
            <a:extLst>
              <a:ext uri="{FF2B5EF4-FFF2-40B4-BE49-F238E27FC236}">
                <a16:creationId xmlns:a16="http://schemas.microsoft.com/office/drawing/2014/main" id="{02D28533-1FE7-48E0-9C5B-C9B845915FD2}"/>
              </a:ext>
            </a:extLst>
          </p:cNvPr>
          <p:cNvSpPr txBox="1"/>
          <p:nvPr/>
        </p:nvSpPr>
        <p:spPr>
          <a:xfrm>
            <a:off x="10215723" y="6351369"/>
            <a:ext cx="17203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20511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박희찬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8BDCD5C-F4D3-9573-9964-985BF7F1E9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145CB-9F75-4157-B5A6-6CC37D6273DD}" type="slidenum">
              <a:rPr lang="ko-KR" altLang="en-US" smtClean="0"/>
              <a:t>1</a:t>
            </a:fld>
            <a:endParaRPr lang="ko-KR" altLang="en-US" dirty="0"/>
          </a:p>
        </p:txBody>
      </p:sp>
      <p:sp>
        <p:nvSpPr>
          <p:cNvPr id="17" name="나눔스퀘어OTF">
            <a:extLst>
              <a:ext uri="{FF2B5EF4-FFF2-40B4-BE49-F238E27FC236}">
                <a16:creationId xmlns:a16="http://schemas.microsoft.com/office/drawing/2014/main" id="{836B75D6-00DA-A0EF-A11D-B225B237B939}"/>
              </a:ext>
            </a:extLst>
          </p:cNvPr>
          <p:cNvSpPr txBox="1"/>
          <p:nvPr/>
        </p:nvSpPr>
        <p:spPr>
          <a:xfrm>
            <a:off x="4156206" y="2480225"/>
            <a:ext cx="26677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오늘 급식 맛있었으면 </a:t>
            </a:r>
            <a:r>
              <a:rPr lang="ko-KR" altLang="en-US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개추</a:t>
            </a:r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47015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나눔스퀘어OTF ExtraBold">
            <a:extLst>
              <a:ext uri="{FF2B5EF4-FFF2-40B4-BE49-F238E27FC236}">
                <a16:creationId xmlns:a16="http://schemas.microsoft.com/office/drawing/2014/main" id="{B43EB2E6-87C9-4E87-A21C-77ED9CB3F740}"/>
              </a:ext>
            </a:extLst>
          </p:cNvPr>
          <p:cNvSpPr txBox="1"/>
          <p:nvPr/>
        </p:nvSpPr>
        <p:spPr>
          <a:xfrm>
            <a:off x="-3496128" y="559573"/>
            <a:ext cx="3106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OTF ExtraBold</a:t>
            </a:r>
            <a:endParaRPr lang="ko-KR" altLang="en-US" sz="20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5" name="나눔스퀘어OTF Bold">
            <a:extLst>
              <a:ext uri="{FF2B5EF4-FFF2-40B4-BE49-F238E27FC236}">
                <a16:creationId xmlns:a16="http://schemas.microsoft.com/office/drawing/2014/main" id="{1217BACE-DA2C-4A63-8C43-6EE9F0D7A080}"/>
              </a:ext>
            </a:extLst>
          </p:cNvPr>
          <p:cNvSpPr txBox="1"/>
          <p:nvPr/>
        </p:nvSpPr>
        <p:spPr>
          <a:xfrm>
            <a:off x="-3496127" y="1096602"/>
            <a:ext cx="24529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OTF Bold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13" name="나눔스퀘어OTF">
            <a:extLst>
              <a:ext uri="{FF2B5EF4-FFF2-40B4-BE49-F238E27FC236}">
                <a16:creationId xmlns:a16="http://schemas.microsoft.com/office/drawing/2014/main" id="{5D9540D5-7E77-453D-BB1E-3FC715B891A9}"/>
              </a:ext>
            </a:extLst>
          </p:cNvPr>
          <p:cNvSpPr txBox="1"/>
          <p:nvPr/>
        </p:nvSpPr>
        <p:spPr>
          <a:xfrm>
            <a:off x="-3496129" y="1579246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8BDCD5C-F4D3-9573-9964-985BF7F1E9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145CB-9F75-4157-B5A6-6CC37D6273DD}" type="slidenum">
              <a:rPr lang="ko-KR" altLang="en-US" smtClean="0"/>
              <a:t>10</a:t>
            </a:fld>
            <a:endParaRPr lang="ko-KR" altLang="en-US" dirty="0"/>
          </a:p>
        </p:txBody>
      </p:sp>
      <p:sp>
        <p:nvSpPr>
          <p:cNvPr id="19" name="나눔스퀘어OTF Bold">
            <a:extLst>
              <a:ext uri="{FF2B5EF4-FFF2-40B4-BE49-F238E27FC236}">
                <a16:creationId xmlns:a16="http://schemas.microsoft.com/office/drawing/2014/main" id="{B722F4AA-22B6-B46C-A5D4-F5F87FDC13B0}"/>
              </a:ext>
            </a:extLst>
          </p:cNvPr>
          <p:cNvSpPr txBox="1"/>
          <p:nvPr/>
        </p:nvSpPr>
        <p:spPr>
          <a:xfrm>
            <a:off x="142423" y="297963"/>
            <a:ext cx="17812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2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향후 계획</a:t>
            </a:r>
            <a:endParaRPr lang="ko-KR" altLang="en-US" sz="3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6" name="나눔스퀘어OTF">
            <a:extLst>
              <a:ext uri="{FF2B5EF4-FFF2-40B4-BE49-F238E27FC236}">
                <a16:creationId xmlns:a16="http://schemas.microsoft.com/office/drawing/2014/main" id="{46A17C31-6397-D6D1-EB13-2DAE1AB0BD9F}"/>
              </a:ext>
            </a:extLst>
          </p:cNvPr>
          <p:cNvSpPr txBox="1"/>
          <p:nvPr/>
        </p:nvSpPr>
        <p:spPr>
          <a:xfrm>
            <a:off x="704396" y="1096602"/>
            <a:ext cx="6245621" cy="27167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250000"/>
              </a:lnSpc>
              <a:buFontTx/>
              <a:buChar char="-"/>
            </a:pP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꾸준한 업데이트와 수정을 통해서 출시가 목표</a:t>
            </a:r>
            <a:endParaRPr lang="en-US" altLang="ko-KR" sz="24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342900" indent="-342900">
              <a:lnSpc>
                <a:spcPct val="250000"/>
              </a:lnSpc>
              <a:buFontTx/>
              <a:buChar char="-"/>
            </a:pPr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Django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서버에 급식 정보도 추가</a:t>
            </a:r>
            <a:endParaRPr lang="en-US" altLang="ko-KR" sz="24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342900" indent="-342900">
              <a:lnSpc>
                <a:spcPct val="250000"/>
              </a:lnSpc>
              <a:buFontTx/>
              <a:buChar char="-"/>
            </a:pP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급식 정보에 주말 대응</a:t>
            </a:r>
            <a:endParaRPr lang="en-US" altLang="ko-KR" sz="24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656388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나눔스퀘어OTF ExtraBold">
            <a:extLst>
              <a:ext uri="{FF2B5EF4-FFF2-40B4-BE49-F238E27FC236}">
                <a16:creationId xmlns:a16="http://schemas.microsoft.com/office/drawing/2014/main" id="{B43EB2E6-87C9-4E87-A21C-77ED9CB3F740}"/>
              </a:ext>
            </a:extLst>
          </p:cNvPr>
          <p:cNvSpPr txBox="1"/>
          <p:nvPr/>
        </p:nvSpPr>
        <p:spPr>
          <a:xfrm>
            <a:off x="-3496128" y="559573"/>
            <a:ext cx="3106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OTF ExtraBold</a:t>
            </a:r>
            <a:endParaRPr lang="ko-KR" altLang="en-US" sz="20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5" name="나눔스퀘어OTF Bold">
            <a:extLst>
              <a:ext uri="{FF2B5EF4-FFF2-40B4-BE49-F238E27FC236}">
                <a16:creationId xmlns:a16="http://schemas.microsoft.com/office/drawing/2014/main" id="{1217BACE-DA2C-4A63-8C43-6EE9F0D7A080}"/>
              </a:ext>
            </a:extLst>
          </p:cNvPr>
          <p:cNvSpPr txBox="1"/>
          <p:nvPr/>
        </p:nvSpPr>
        <p:spPr>
          <a:xfrm>
            <a:off x="-3496127" y="1096602"/>
            <a:ext cx="24529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OTF Bold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13" name="나눔스퀘어OTF">
            <a:extLst>
              <a:ext uri="{FF2B5EF4-FFF2-40B4-BE49-F238E27FC236}">
                <a16:creationId xmlns:a16="http://schemas.microsoft.com/office/drawing/2014/main" id="{5D9540D5-7E77-453D-BB1E-3FC715B891A9}"/>
              </a:ext>
            </a:extLst>
          </p:cNvPr>
          <p:cNvSpPr txBox="1"/>
          <p:nvPr/>
        </p:nvSpPr>
        <p:spPr>
          <a:xfrm>
            <a:off x="-3496129" y="1579246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8BDCD5C-F4D3-9573-9964-985BF7F1E9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145CB-9F75-4157-B5A6-6CC37D6273DD}" type="slidenum">
              <a:rPr lang="ko-KR" altLang="en-US" smtClean="0"/>
              <a:t>11</a:t>
            </a:fld>
            <a:endParaRPr lang="ko-KR" altLang="en-US" dirty="0"/>
          </a:p>
        </p:txBody>
      </p:sp>
      <p:sp>
        <p:nvSpPr>
          <p:cNvPr id="19" name="나눔스퀘어OTF Bold">
            <a:extLst>
              <a:ext uri="{FF2B5EF4-FFF2-40B4-BE49-F238E27FC236}">
                <a16:creationId xmlns:a16="http://schemas.microsoft.com/office/drawing/2014/main" id="{B722F4AA-22B6-B46C-A5D4-F5F87FDC13B0}"/>
              </a:ext>
            </a:extLst>
          </p:cNvPr>
          <p:cNvSpPr txBox="1"/>
          <p:nvPr/>
        </p:nvSpPr>
        <p:spPr>
          <a:xfrm>
            <a:off x="142423" y="297963"/>
            <a:ext cx="17812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2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기대 효과</a:t>
            </a:r>
            <a:endParaRPr lang="ko-KR" altLang="en-US" sz="3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6" name="나눔스퀘어OTF">
            <a:extLst>
              <a:ext uri="{FF2B5EF4-FFF2-40B4-BE49-F238E27FC236}">
                <a16:creationId xmlns:a16="http://schemas.microsoft.com/office/drawing/2014/main" id="{46A17C31-6397-D6D1-EB13-2DAE1AB0BD9F}"/>
              </a:ext>
            </a:extLst>
          </p:cNvPr>
          <p:cNvSpPr txBox="1"/>
          <p:nvPr/>
        </p:nvSpPr>
        <p:spPr>
          <a:xfrm>
            <a:off x="704396" y="1096602"/>
            <a:ext cx="7879080" cy="17933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250000"/>
              </a:lnSpc>
              <a:buFontTx/>
              <a:buChar char="-"/>
            </a:pP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학교의 급식이 맛있어 질 수 있다</a:t>
            </a:r>
            <a:endParaRPr lang="en-US" altLang="ko-KR" sz="24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342900" indent="-342900">
              <a:lnSpc>
                <a:spcPct val="250000"/>
              </a:lnSpc>
              <a:buFontTx/>
              <a:buChar char="-"/>
            </a:pP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영양사 선생님께서 학생들의 급식에 대한 생각을 알 수 있다</a:t>
            </a:r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080427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나눔스퀘어OTF ExtraBold">
            <a:extLst>
              <a:ext uri="{FF2B5EF4-FFF2-40B4-BE49-F238E27FC236}">
                <a16:creationId xmlns:a16="http://schemas.microsoft.com/office/drawing/2014/main" id="{B43EB2E6-87C9-4E87-A21C-77ED9CB3F740}"/>
              </a:ext>
            </a:extLst>
          </p:cNvPr>
          <p:cNvSpPr txBox="1"/>
          <p:nvPr/>
        </p:nvSpPr>
        <p:spPr>
          <a:xfrm>
            <a:off x="-3496128" y="559573"/>
            <a:ext cx="3106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OTF ExtraBold</a:t>
            </a:r>
            <a:endParaRPr lang="ko-KR" altLang="en-US" sz="20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5" name="나눔스퀘어OTF Bold">
            <a:extLst>
              <a:ext uri="{FF2B5EF4-FFF2-40B4-BE49-F238E27FC236}">
                <a16:creationId xmlns:a16="http://schemas.microsoft.com/office/drawing/2014/main" id="{1217BACE-DA2C-4A63-8C43-6EE9F0D7A080}"/>
              </a:ext>
            </a:extLst>
          </p:cNvPr>
          <p:cNvSpPr txBox="1"/>
          <p:nvPr/>
        </p:nvSpPr>
        <p:spPr>
          <a:xfrm>
            <a:off x="-3496127" y="1096602"/>
            <a:ext cx="24529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OTF Bold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13" name="나눔스퀘어OTF">
            <a:extLst>
              <a:ext uri="{FF2B5EF4-FFF2-40B4-BE49-F238E27FC236}">
                <a16:creationId xmlns:a16="http://schemas.microsoft.com/office/drawing/2014/main" id="{5D9540D5-7E77-453D-BB1E-3FC715B891A9}"/>
              </a:ext>
            </a:extLst>
          </p:cNvPr>
          <p:cNvSpPr txBox="1"/>
          <p:nvPr/>
        </p:nvSpPr>
        <p:spPr>
          <a:xfrm>
            <a:off x="-3496129" y="1579246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8BDCD5C-F4D3-9573-9964-985BF7F1E9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145CB-9F75-4157-B5A6-6CC37D6273DD}" type="slidenum">
              <a:rPr lang="ko-KR" altLang="en-US" smtClean="0"/>
              <a:t>12</a:t>
            </a:fld>
            <a:endParaRPr lang="ko-KR" altLang="en-US" dirty="0"/>
          </a:p>
        </p:txBody>
      </p:sp>
      <p:sp>
        <p:nvSpPr>
          <p:cNvPr id="19" name="나눔스퀘어OTF Bold">
            <a:extLst>
              <a:ext uri="{FF2B5EF4-FFF2-40B4-BE49-F238E27FC236}">
                <a16:creationId xmlns:a16="http://schemas.microsoft.com/office/drawing/2014/main" id="{B722F4AA-22B6-B46C-A5D4-F5F87FDC13B0}"/>
              </a:ext>
            </a:extLst>
          </p:cNvPr>
          <p:cNvSpPr txBox="1"/>
          <p:nvPr/>
        </p:nvSpPr>
        <p:spPr>
          <a:xfrm>
            <a:off x="4080064" y="2875002"/>
            <a:ext cx="403187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6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15114295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나눔스퀘어OTF ExtraBold">
            <a:extLst>
              <a:ext uri="{FF2B5EF4-FFF2-40B4-BE49-F238E27FC236}">
                <a16:creationId xmlns:a16="http://schemas.microsoft.com/office/drawing/2014/main" id="{B43EB2E6-87C9-4E87-A21C-77ED9CB3F740}"/>
              </a:ext>
            </a:extLst>
          </p:cNvPr>
          <p:cNvSpPr txBox="1"/>
          <p:nvPr/>
        </p:nvSpPr>
        <p:spPr>
          <a:xfrm>
            <a:off x="-3496128" y="559573"/>
            <a:ext cx="3106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OTF ExtraBold</a:t>
            </a:r>
            <a:endParaRPr lang="ko-KR" altLang="en-US" sz="20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5" name="나눔스퀘어OTF Bold">
            <a:extLst>
              <a:ext uri="{FF2B5EF4-FFF2-40B4-BE49-F238E27FC236}">
                <a16:creationId xmlns:a16="http://schemas.microsoft.com/office/drawing/2014/main" id="{1217BACE-DA2C-4A63-8C43-6EE9F0D7A080}"/>
              </a:ext>
            </a:extLst>
          </p:cNvPr>
          <p:cNvSpPr txBox="1"/>
          <p:nvPr/>
        </p:nvSpPr>
        <p:spPr>
          <a:xfrm>
            <a:off x="-3496127" y="1096602"/>
            <a:ext cx="24529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OTF Bold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13" name="나눔스퀘어OTF">
            <a:extLst>
              <a:ext uri="{FF2B5EF4-FFF2-40B4-BE49-F238E27FC236}">
                <a16:creationId xmlns:a16="http://schemas.microsoft.com/office/drawing/2014/main" id="{5D9540D5-7E77-453D-BB1E-3FC715B891A9}"/>
              </a:ext>
            </a:extLst>
          </p:cNvPr>
          <p:cNvSpPr txBox="1"/>
          <p:nvPr/>
        </p:nvSpPr>
        <p:spPr>
          <a:xfrm>
            <a:off x="-3496129" y="1579246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8BDCD5C-F4D3-9573-9964-985BF7F1E9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145CB-9F75-4157-B5A6-6CC37D6273DD}" type="slidenum">
              <a:rPr lang="ko-KR" altLang="en-US" smtClean="0"/>
              <a:t>2</a:t>
            </a:fld>
            <a:endParaRPr lang="ko-KR" altLang="en-US" dirty="0"/>
          </a:p>
        </p:txBody>
      </p:sp>
      <p:sp>
        <p:nvSpPr>
          <p:cNvPr id="19" name="나눔스퀘어OTF Bold">
            <a:extLst>
              <a:ext uri="{FF2B5EF4-FFF2-40B4-BE49-F238E27FC236}">
                <a16:creationId xmlns:a16="http://schemas.microsoft.com/office/drawing/2014/main" id="{B722F4AA-22B6-B46C-A5D4-F5F87FDC13B0}"/>
              </a:ext>
            </a:extLst>
          </p:cNvPr>
          <p:cNvSpPr txBox="1"/>
          <p:nvPr/>
        </p:nvSpPr>
        <p:spPr>
          <a:xfrm>
            <a:off x="142423" y="297963"/>
            <a:ext cx="17812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2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기획 의도</a:t>
            </a:r>
            <a:endParaRPr lang="ko-KR" altLang="en-US" sz="3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0" name="나눔스퀘어OTF">
            <a:extLst>
              <a:ext uri="{FF2B5EF4-FFF2-40B4-BE49-F238E27FC236}">
                <a16:creationId xmlns:a16="http://schemas.microsoft.com/office/drawing/2014/main" id="{23F06E2E-61DF-BDC8-63D2-308D81067025}"/>
              </a:ext>
            </a:extLst>
          </p:cNvPr>
          <p:cNvSpPr txBox="1"/>
          <p:nvPr/>
        </p:nvSpPr>
        <p:spPr>
          <a:xfrm>
            <a:off x="861601" y="997604"/>
            <a:ext cx="9714519" cy="29475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200000"/>
              </a:lnSpc>
              <a:buFontTx/>
              <a:buChar char="-"/>
            </a:pP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오늘 급식이 맛있었는지</a:t>
            </a:r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맛없었는지를 </a:t>
            </a:r>
            <a:r>
              <a:rPr lang="ko-KR" altLang="en-US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전교생이 볼 수 있는 커뮤니티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필요</a:t>
            </a:r>
            <a:endParaRPr lang="en-US" altLang="ko-KR" sz="24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342900" indent="-342900">
              <a:lnSpc>
                <a:spcPct val="200000"/>
              </a:lnSpc>
              <a:buFontTx/>
              <a:buChar char="-"/>
            </a:pP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영양사 선생님께서 </a:t>
            </a:r>
            <a:r>
              <a:rPr lang="ko-KR" altLang="en-US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급식에 대한 만족도를 알아볼 수 있는 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플랫폼 필요</a:t>
            </a:r>
            <a:endParaRPr lang="en-US" altLang="ko-KR" sz="24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342900" indent="-342900">
              <a:lnSpc>
                <a:spcPct val="200000"/>
              </a:lnSpc>
              <a:buFontTx/>
              <a:buChar char="-"/>
            </a:pPr>
            <a:r>
              <a:rPr lang="ko-KR" altLang="en-US" sz="24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급식실</a:t>
            </a:r>
            <a:r>
              <a:rPr lang="ko-KR" altLang="en-US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출구 게시판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에서 영감을 받아서 제작</a:t>
            </a:r>
            <a:endParaRPr lang="en-US" altLang="ko-KR" sz="24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342900" indent="-342900">
              <a:lnSpc>
                <a:spcPct val="200000"/>
              </a:lnSpc>
              <a:buFontTx/>
              <a:buChar char="-"/>
            </a:pPr>
            <a:r>
              <a:rPr lang="ko-KR" altLang="en-US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배달 앱의 리뷰 기능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을 급식에 적용</a:t>
            </a:r>
            <a:endParaRPr lang="en-US" altLang="ko-KR" sz="24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338427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나눔스퀘어OTF ExtraBold">
            <a:extLst>
              <a:ext uri="{FF2B5EF4-FFF2-40B4-BE49-F238E27FC236}">
                <a16:creationId xmlns:a16="http://schemas.microsoft.com/office/drawing/2014/main" id="{B43EB2E6-87C9-4E87-A21C-77ED9CB3F740}"/>
              </a:ext>
            </a:extLst>
          </p:cNvPr>
          <p:cNvSpPr txBox="1"/>
          <p:nvPr/>
        </p:nvSpPr>
        <p:spPr>
          <a:xfrm>
            <a:off x="-3496128" y="559573"/>
            <a:ext cx="3106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OTF ExtraBold</a:t>
            </a:r>
            <a:endParaRPr lang="ko-KR" altLang="en-US" sz="20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5" name="나눔스퀘어OTF Bold">
            <a:extLst>
              <a:ext uri="{FF2B5EF4-FFF2-40B4-BE49-F238E27FC236}">
                <a16:creationId xmlns:a16="http://schemas.microsoft.com/office/drawing/2014/main" id="{1217BACE-DA2C-4A63-8C43-6EE9F0D7A080}"/>
              </a:ext>
            </a:extLst>
          </p:cNvPr>
          <p:cNvSpPr txBox="1"/>
          <p:nvPr/>
        </p:nvSpPr>
        <p:spPr>
          <a:xfrm>
            <a:off x="-3496127" y="1096602"/>
            <a:ext cx="24529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OTF Bold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13" name="나눔스퀘어OTF">
            <a:extLst>
              <a:ext uri="{FF2B5EF4-FFF2-40B4-BE49-F238E27FC236}">
                <a16:creationId xmlns:a16="http://schemas.microsoft.com/office/drawing/2014/main" id="{5D9540D5-7E77-453D-BB1E-3FC715B891A9}"/>
              </a:ext>
            </a:extLst>
          </p:cNvPr>
          <p:cNvSpPr txBox="1"/>
          <p:nvPr/>
        </p:nvSpPr>
        <p:spPr>
          <a:xfrm>
            <a:off x="-3496129" y="1579246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8BDCD5C-F4D3-9573-9964-985BF7F1E9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145CB-9F75-4157-B5A6-6CC37D6273DD}" type="slidenum">
              <a:rPr lang="ko-KR" altLang="en-US" smtClean="0"/>
              <a:t>3</a:t>
            </a:fld>
            <a:endParaRPr lang="ko-KR" altLang="en-US" dirty="0"/>
          </a:p>
        </p:txBody>
      </p:sp>
      <p:sp>
        <p:nvSpPr>
          <p:cNvPr id="19" name="나눔스퀘어OTF Bold">
            <a:extLst>
              <a:ext uri="{FF2B5EF4-FFF2-40B4-BE49-F238E27FC236}">
                <a16:creationId xmlns:a16="http://schemas.microsoft.com/office/drawing/2014/main" id="{B722F4AA-22B6-B46C-A5D4-F5F87FDC13B0}"/>
              </a:ext>
            </a:extLst>
          </p:cNvPr>
          <p:cNvSpPr txBox="1"/>
          <p:nvPr/>
        </p:nvSpPr>
        <p:spPr>
          <a:xfrm>
            <a:off x="142423" y="297963"/>
            <a:ext cx="17812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2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핵심 </a:t>
            </a:r>
            <a:r>
              <a:rPr lang="ko-KR" altLang="en-US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</a:t>
            </a:r>
            <a:r>
              <a:rPr lang="ko-KR" altLang="en-US" sz="32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능</a:t>
            </a:r>
            <a:endParaRPr lang="ko-KR" altLang="en-US" sz="3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0" name="나눔스퀘어OTF">
            <a:extLst>
              <a:ext uri="{FF2B5EF4-FFF2-40B4-BE49-F238E27FC236}">
                <a16:creationId xmlns:a16="http://schemas.microsoft.com/office/drawing/2014/main" id="{23F06E2E-61DF-BDC8-63D2-308D81067025}"/>
              </a:ext>
            </a:extLst>
          </p:cNvPr>
          <p:cNvSpPr txBox="1"/>
          <p:nvPr/>
        </p:nvSpPr>
        <p:spPr>
          <a:xfrm>
            <a:off x="861601" y="1072549"/>
            <a:ext cx="4951997" cy="17010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사용자의 학교를 검색한다</a:t>
            </a:r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오늘과 일주일의 급식을 보여준다</a:t>
            </a:r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오늘 급식에 대한 </a:t>
            </a:r>
            <a:r>
              <a:rPr lang="ko-KR" altLang="en-US" sz="2400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별점을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받는다</a:t>
            </a:r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427972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나눔스퀘어OTF ExtraBold">
            <a:extLst>
              <a:ext uri="{FF2B5EF4-FFF2-40B4-BE49-F238E27FC236}">
                <a16:creationId xmlns:a16="http://schemas.microsoft.com/office/drawing/2014/main" id="{B43EB2E6-87C9-4E87-A21C-77ED9CB3F740}"/>
              </a:ext>
            </a:extLst>
          </p:cNvPr>
          <p:cNvSpPr txBox="1"/>
          <p:nvPr/>
        </p:nvSpPr>
        <p:spPr>
          <a:xfrm>
            <a:off x="-3496128" y="559573"/>
            <a:ext cx="3106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OTF ExtraBold</a:t>
            </a:r>
            <a:endParaRPr lang="ko-KR" altLang="en-US" sz="20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5" name="나눔스퀘어OTF Bold">
            <a:extLst>
              <a:ext uri="{FF2B5EF4-FFF2-40B4-BE49-F238E27FC236}">
                <a16:creationId xmlns:a16="http://schemas.microsoft.com/office/drawing/2014/main" id="{1217BACE-DA2C-4A63-8C43-6EE9F0D7A080}"/>
              </a:ext>
            </a:extLst>
          </p:cNvPr>
          <p:cNvSpPr txBox="1"/>
          <p:nvPr/>
        </p:nvSpPr>
        <p:spPr>
          <a:xfrm>
            <a:off x="-3496127" y="1096602"/>
            <a:ext cx="24529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OTF Bold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13" name="나눔스퀘어OTF">
            <a:extLst>
              <a:ext uri="{FF2B5EF4-FFF2-40B4-BE49-F238E27FC236}">
                <a16:creationId xmlns:a16="http://schemas.microsoft.com/office/drawing/2014/main" id="{5D9540D5-7E77-453D-BB1E-3FC715B891A9}"/>
              </a:ext>
            </a:extLst>
          </p:cNvPr>
          <p:cNvSpPr txBox="1"/>
          <p:nvPr/>
        </p:nvSpPr>
        <p:spPr>
          <a:xfrm>
            <a:off x="-3496129" y="1579246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8BDCD5C-F4D3-9573-9964-985BF7F1E9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145CB-9F75-4157-B5A6-6CC37D6273DD}" type="slidenum">
              <a:rPr lang="ko-KR" altLang="en-US" smtClean="0"/>
              <a:t>4</a:t>
            </a:fld>
            <a:endParaRPr lang="ko-KR" altLang="en-US" dirty="0"/>
          </a:p>
        </p:txBody>
      </p:sp>
      <p:sp>
        <p:nvSpPr>
          <p:cNvPr id="19" name="나눔스퀘어OTF Bold">
            <a:extLst>
              <a:ext uri="{FF2B5EF4-FFF2-40B4-BE49-F238E27FC236}">
                <a16:creationId xmlns:a16="http://schemas.microsoft.com/office/drawing/2014/main" id="{B722F4AA-22B6-B46C-A5D4-F5F87FDC13B0}"/>
              </a:ext>
            </a:extLst>
          </p:cNvPr>
          <p:cNvSpPr txBox="1"/>
          <p:nvPr/>
        </p:nvSpPr>
        <p:spPr>
          <a:xfrm>
            <a:off x="142423" y="297963"/>
            <a:ext cx="17812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2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핵심 </a:t>
            </a:r>
            <a:r>
              <a:rPr lang="ko-KR" altLang="en-US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</a:t>
            </a:r>
            <a:r>
              <a:rPr lang="ko-KR" altLang="en-US" sz="32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능</a:t>
            </a:r>
            <a:endParaRPr lang="ko-KR" altLang="en-US" sz="3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D354D19C-43A4-C28D-3FDE-14714EA922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1934" y="1312885"/>
            <a:ext cx="2379545" cy="4232231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5D6B320E-D61A-66FA-A33C-E09818F5F6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0521" y="1312885"/>
            <a:ext cx="2379545" cy="4232231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46977676-DDC6-6055-BCEE-333D3954D0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6228" y="1312885"/>
            <a:ext cx="2379545" cy="4232231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7759816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나눔스퀘어OTF ExtraBold">
            <a:extLst>
              <a:ext uri="{FF2B5EF4-FFF2-40B4-BE49-F238E27FC236}">
                <a16:creationId xmlns:a16="http://schemas.microsoft.com/office/drawing/2014/main" id="{B43EB2E6-87C9-4E87-A21C-77ED9CB3F740}"/>
              </a:ext>
            </a:extLst>
          </p:cNvPr>
          <p:cNvSpPr txBox="1"/>
          <p:nvPr/>
        </p:nvSpPr>
        <p:spPr>
          <a:xfrm>
            <a:off x="-3496128" y="559573"/>
            <a:ext cx="3106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OTF ExtraBold</a:t>
            </a:r>
            <a:endParaRPr lang="ko-KR" altLang="en-US" sz="20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5" name="나눔스퀘어OTF Bold">
            <a:extLst>
              <a:ext uri="{FF2B5EF4-FFF2-40B4-BE49-F238E27FC236}">
                <a16:creationId xmlns:a16="http://schemas.microsoft.com/office/drawing/2014/main" id="{1217BACE-DA2C-4A63-8C43-6EE9F0D7A080}"/>
              </a:ext>
            </a:extLst>
          </p:cNvPr>
          <p:cNvSpPr txBox="1"/>
          <p:nvPr/>
        </p:nvSpPr>
        <p:spPr>
          <a:xfrm>
            <a:off x="-3496127" y="1096602"/>
            <a:ext cx="24529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OTF Bold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13" name="나눔스퀘어OTF">
            <a:extLst>
              <a:ext uri="{FF2B5EF4-FFF2-40B4-BE49-F238E27FC236}">
                <a16:creationId xmlns:a16="http://schemas.microsoft.com/office/drawing/2014/main" id="{5D9540D5-7E77-453D-BB1E-3FC715B891A9}"/>
              </a:ext>
            </a:extLst>
          </p:cNvPr>
          <p:cNvSpPr txBox="1"/>
          <p:nvPr/>
        </p:nvSpPr>
        <p:spPr>
          <a:xfrm>
            <a:off x="-3496129" y="1579246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8BDCD5C-F4D3-9573-9964-985BF7F1E9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145CB-9F75-4157-B5A6-6CC37D6273DD}" type="slidenum">
              <a:rPr lang="ko-KR" altLang="en-US" smtClean="0"/>
              <a:t>5</a:t>
            </a:fld>
            <a:endParaRPr lang="ko-KR" altLang="en-US" dirty="0"/>
          </a:p>
        </p:txBody>
      </p:sp>
      <p:sp>
        <p:nvSpPr>
          <p:cNvPr id="19" name="나눔스퀘어OTF Bold">
            <a:extLst>
              <a:ext uri="{FF2B5EF4-FFF2-40B4-BE49-F238E27FC236}">
                <a16:creationId xmlns:a16="http://schemas.microsoft.com/office/drawing/2014/main" id="{B722F4AA-22B6-B46C-A5D4-F5F87FDC13B0}"/>
              </a:ext>
            </a:extLst>
          </p:cNvPr>
          <p:cNvSpPr txBox="1"/>
          <p:nvPr/>
        </p:nvSpPr>
        <p:spPr>
          <a:xfrm>
            <a:off x="142423" y="297963"/>
            <a:ext cx="17812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2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기술 스택</a:t>
            </a:r>
            <a:endParaRPr lang="ko-KR" altLang="en-US" sz="3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0" name="나눔스퀘어OTF">
            <a:extLst>
              <a:ext uri="{FF2B5EF4-FFF2-40B4-BE49-F238E27FC236}">
                <a16:creationId xmlns:a16="http://schemas.microsoft.com/office/drawing/2014/main" id="{23F06E2E-61DF-BDC8-63D2-308D81067025}"/>
              </a:ext>
            </a:extLst>
          </p:cNvPr>
          <p:cNvSpPr txBox="1"/>
          <p:nvPr/>
        </p:nvSpPr>
        <p:spPr>
          <a:xfrm>
            <a:off x="861601" y="1230048"/>
            <a:ext cx="2650084" cy="14986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Flutter 3.0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Django</a:t>
            </a:r>
          </a:p>
        </p:txBody>
      </p:sp>
    </p:spTree>
    <p:extLst>
      <p:ext uri="{BB962C8B-B14F-4D97-AF65-F5344CB8AC3E}">
        <p14:creationId xmlns:p14="http://schemas.microsoft.com/office/powerpoint/2010/main" val="31530547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나눔스퀘어OTF ExtraBold">
            <a:extLst>
              <a:ext uri="{FF2B5EF4-FFF2-40B4-BE49-F238E27FC236}">
                <a16:creationId xmlns:a16="http://schemas.microsoft.com/office/drawing/2014/main" id="{B43EB2E6-87C9-4E87-A21C-77ED9CB3F740}"/>
              </a:ext>
            </a:extLst>
          </p:cNvPr>
          <p:cNvSpPr txBox="1"/>
          <p:nvPr/>
        </p:nvSpPr>
        <p:spPr>
          <a:xfrm>
            <a:off x="-3496128" y="559573"/>
            <a:ext cx="3106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OTF ExtraBold</a:t>
            </a:r>
            <a:endParaRPr lang="ko-KR" altLang="en-US" sz="20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5" name="나눔스퀘어OTF Bold">
            <a:extLst>
              <a:ext uri="{FF2B5EF4-FFF2-40B4-BE49-F238E27FC236}">
                <a16:creationId xmlns:a16="http://schemas.microsoft.com/office/drawing/2014/main" id="{1217BACE-DA2C-4A63-8C43-6EE9F0D7A080}"/>
              </a:ext>
            </a:extLst>
          </p:cNvPr>
          <p:cNvSpPr txBox="1"/>
          <p:nvPr/>
        </p:nvSpPr>
        <p:spPr>
          <a:xfrm>
            <a:off x="-3496127" y="1096602"/>
            <a:ext cx="24529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OTF Bold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13" name="나눔스퀘어OTF">
            <a:extLst>
              <a:ext uri="{FF2B5EF4-FFF2-40B4-BE49-F238E27FC236}">
                <a16:creationId xmlns:a16="http://schemas.microsoft.com/office/drawing/2014/main" id="{5D9540D5-7E77-453D-BB1E-3FC715B891A9}"/>
              </a:ext>
            </a:extLst>
          </p:cNvPr>
          <p:cNvSpPr txBox="1"/>
          <p:nvPr/>
        </p:nvSpPr>
        <p:spPr>
          <a:xfrm>
            <a:off x="-3496129" y="1579246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8BDCD5C-F4D3-9573-9964-985BF7F1E9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145CB-9F75-4157-B5A6-6CC37D6273DD}" type="slidenum">
              <a:rPr lang="ko-KR" altLang="en-US" smtClean="0"/>
              <a:t>6</a:t>
            </a:fld>
            <a:endParaRPr lang="ko-KR" altLang="en-US" dirty="0"/>
          </a:p>
        </p:txBody>
      </p:sp>
      <p:sp>
        <p:nvSpPr>
          <p:cNvPr id="19" name="나눔스퀘어OTF Bold">
            <a:extLst>
              <a:ext uri="{FF2B5EF4-FFF2-40B4-BE49-F238E27FC236}">
                <a16:creationId xmlns:a16="http://schemas.microsoft.com/office/drawing/2014/main" id="{B722F4AA-22B6-B46C-A5D4-F5F87FDC13B0}"/>
              </a:ext>
            </a:extLst>
          </p:cNvPr>
          <p:cNvSpPr txBox="1"/>
          <p:nvPr/>
        </p:nvSpPr>
        <p:spPr>
          <a:xfrm>
            <a:off x="142423" y="297963"/>
            <a:ext cx="17812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기술 스택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856BABD-AE20-BDC5-C1B5-250FFD35ED7D}"/>
              </a:ext>
            </a:extLst>
          </p:cNvPr>
          <p:cNvSpPr/>
          <p:nvPr/>
        </p:nvSpPr>
        <p:spPr>
          <a:xfrm>
            <a:off x="9119887" y="2516817"/>
            <a:ext cx="1560813" cy="156081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플러터</a:t>
            </a:r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앱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CDB9631F-E180-2058-9F90-92C2F272636F}"/>
              </a:ext>
            </a:extLst>
          </p:cNvPr>
          <p:cNvGrpSpPr/>
          <p:nvPr/>
        </p:nvGrpSpPr>
        <p:grpSpPr>
          <a:xfrm>
            <a:off x="2312932" y="1096602"/>
            <a:ext cx="1560813" cy="4401242"/>
            <a:chOff x="2312932" y="1096602"/>
            <a:chExt cx="1560813" cy="440124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5F5DEAD4-EF47-9AA7-5BD5-E60BEAE6692F}"/>
                </a:ext>
              </a:extLst>
            </p:cNvPr>
            <p:cNvSpPr/>
            <p:nvPr/>
          </p:nvSpPr>
          <p:spPr>
            <a:xfrm>
              <a:off x="2312932" y="3937031"/>
              <a:ext cx="1560813" cy="1560813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Django</a:t>
              </a:r>
              <a:endPara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4A380834-3E1F-90BD-9186-6C178954D8D6}"/>
                </a:ext>
              </a:extLst>
            </p:cNvPr>
            <p:cNvSpPr/>
            <p:nvPr/>
          </p:nvSpPr>
          <p:spPr>
            <a:xfrm>
              <a:off x="2312932" y="1096602"/>
              <a:ext cx="1560813" cy="1560813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dirty="0" err="1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나이스</a:t>
              </a:r>
              <a:r>
                <a:rPr lang="ko-KR" altLang="en-US" sz="28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r>
                <a:rPr lang="en-US" altLang="ko-KR" sz="28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API</a:t>
              </a:r>
              <a:endPara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6D61C7F1-E4EB-56A1-7639-8CAF8A78032F}"/>
              </a:ext>
            </a:extLst>
          </p:cNvPr>
          <p:cNvCxnSpPr>
            <a:cxnSpLocks/>
            <a:stCxn id="3" idx="1"/>
            <a:endCxn id="9" idx="3"/>
          </p:cNvCxnSpPr>
          <p:nvPr/>
        </p:nvCxnSpPr>
        <p:spPr>
          <a:xfrm flipH="1">
            <a:off x="3873745" y="3297224"/>
            <a:ext cx="5246142" cy="142021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나눔스퀘어OTF">
            <a:extLst>
              <a:ext uri="{FF2B5EF4-FFF2-40B4-BE49-F238E27FC236}">
                <a16:creationId xmlns:a16="http://schemas.microsoft.com/office/drawing/2014/main" id="{8757B918-46F5-0433-C754-947B57767DFB}"/>
              </a:ext>
            </a:extLst>
          </p:cNvPr>
          <p:cNvSpPr txBox="1"/>
          <p:nvPr/>
        </p:nvSpPr>
        <p:spPr>
          <a:xfrm>
            <a:off x="5771696" y="4317327"/>
            <a:ext cx="11849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별점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정보</a:t>
            </a: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27DCDAC9-563A-E060-0A7A-1AC127F28878}"/>
              </a:ext>
            </a:extLst>
          </p:cNvPr>
          <p:cNvCxnSpPr>
            <a:cxnSpLocks/>
            <a:stCxn id="3" idx="1"/>
            <a:endCxn id="10" idx="3"/>
          </p:cNvCxnSpPr>
          <p:nvPr/>
        </p:nvCxnSpPr>
        <p:spPr>
          <a:xfrm flipH="1" flipV="1">
            <a:off x="3873745" y="1877009"/>
            <a:ext cx="5246142" cy="142021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나눔스퀘어OTF">
            <a:extLst>
              <a:ext uri="{FF2B5EF4-FFF2-40B4-BE49-F238E27FC236}">
                <a16:creationId xmlns:a16="http://schemas.microsoft.com/office/drawing/2014/main" id="{2E8FCA79-79F2-ACBE-53B3-45B3D627957E}"/>
              </a:ext>
            </a:extLst>
          </p:cNvPr>
          <p:cNvSpPr txBox="1"/>
          <p:nvPr/>
        </p:nvSpPr>
        <p:spPr>
          <a:xfrm>
            <a:off x="5771696" y="1743763"/>
            <a:ext cx="11849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급식 정보</a:t>
            </a:r>
          </a:p>
        </p:txBody>
      </p:sp>
    </p:spTree>
    <p:extLst>
      <p:ext uri="{BB962C8B-B14F-4D97-AF65-F5344CB8AC3E}">
        <p14:creationId xmlns:p14="http://schemas.microsoft.com/office/powerpoint/2010/main" val="9423313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나눔스퀘어OTF ExtraBold">
            <a:extLst>
              <a:ext uri="{FF2B5EF4-FFF2-40B4-BE49-F238E27FC236}">
                <a16:creationId xmlns:a16="http://schemas.microsoft.com/office/drawing/2014/main" id="{B43EB2E6-87C9-4E87-A21C-77ED9CB3F740}"/>
              </a:ext>
            </a:extLst>
          </p:cNvPr>
          <p:cNvSpPr txBox="1"/>
          <p:nvPr/>
        </p:nvSpPr>
        <p:spPr>
          <a:xfrm>
            <a:off x="-3496128" y="559573"/>
            <a:ext cx="3106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OTF ExtraBold</a:t>
            </a:r>
            <a:endParaRPr lang="ko-KR" altLang="en-US" sz="20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5" name="나눔스퀘어OTF Bold">
            <a:extLst>
              <a:ext uri="{FF2B5EF4-FFF2-40B4-BE49-F238E27FC236}">
                <a16:creationId xmlns:a16="http://schemas.microsoft.com/office/drawing/2014/main" id="{1217BACE-DA2C-4A63-8C43-6EE9F0D7A080}"/>
              </a:ext>
            </a:extLst>
          </p:cNvPr>
          <p:cNvSpPr txBox="1"/>
          <p:nvPr/>
        </p:nvSpPr>
        <p:spPr>
          <a:xfrm>
            <a:off x="-3496127" y="1096602"/>
            <a:ext cx="24529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OTF Bold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13" name="나눔스퀘어OTF">
            <a:extLst>
              <a:ext uri="{FF2B5EF4-FFF2-40B4-BE49-F238E27FC236}">
                <a16:creationId xmlns:a16="http://schemas.microsoft.com/office/drawing/2014/main" id="{5D9540D5-7E77-453D-BB1E-3FC715B891A9}"/>
              </a:ext>
            </a:extLst>
          </p:cNvPr>
          <p:cNvSpPr txBox="1"/>
          <p:nvPr/>
        </p:nvSpPr>
        <p:spPr>
          <a:xfrm>
            <a:off x="-3496129" y="1579246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8BDCD5C-F4D3-9573-9964-985BF7F1E9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145CB-9F75-4157-B5A6-6CC37D6273DD}" type="slidenum">
              <a:rPr lang="ko-KR" altLang="en-US" smtClean="0"/>
              <a:t>7</a:t>
            </a:fld>
            <a:endParaRPr lang="ko-KR" altLang="en-US" dirty="0"/>
          </a:p>
        </p:txBody>
      </p:sp>
      <p:sp>
        <p:nvSpPr>
          <p:cNvPr id="19" name="나눔스퀘어OTF Bold">
            <a:extLst>
              <a:ext uri="{FF2B5EF4-FFF2-40B4-BE49-F238E27FC236}">
                <a16:creationId xmlns:a16="http://schemas.microsoft.com/office/drawing/2014/main" id="{B722F4AA-22B6-B46C-A5D4-F5F87FDC13B0}"/>
              </a:ext>
            </a:extLst>
          </p:cNvPr>
          <p:cNvSpPr txBox="1"/>
          <p:nvPr/>
        </p:nvSpPr>
        <p:spPr>
          <a:xfrm>
            <a:off x="142423" y="297963"/>
            <a:ext cx="17812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기술 스택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8E5934A-77BB-5545-0705-81526E3260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595" y="1096602"/>
            <a:ext cx="5757721" cy="4945841"/>
          </a:xfrm>
          <a:prstGeom prst="rect">
            <a:avLst/>
          </a:prstGeom>
        </p:spPr>
      </p:pic>
      <p:sp>
        <p:nvSpPr>
          <p:cNvPr id="17" name="나눔스퀘어OTF">
            <a:extLst>
              <a:ext uri="{FF2B5EF4-FFF2-40B4-BE49-F238E27FC236}">
                <a16:creationId xmlns:a16="http://schemas.microsoft.com/office/drawing/2014/main" id="{0AB717B9-BC2D-C42A-A1C8-5D5A84B06951}"/>
              </a:ext>
            </a:extLst>
          </p:cNvPr>
          <p:cNvSpPr txBox="1"/>
          <p:nvPr/>
        </p:nvSpPr>
        <p:spPr>
          <a:xfrm>
            <a:off x="4279637" y="6321365"/>
            <a:ext cx="36327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학교의 평점 정보를 제공하는 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API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E18B3E9-A539-8673-59CE-EBCB19E50E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1650" y="1096602"/>
            <a:ext cx="3467325" cy="4985562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9536472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나눔스퀘어OTF ExtraBold">
            <a:extLst>
              <a:ext uri="{FF2B5EF4-FFF2-40B4-BE49-F238E27FC236}">
                <a16:creationId xmlns:a16="http://schemas.microsoft.com/office/drawing/2014/main" id="{B43EB2E6-87C9-4E87-A21C-77ED9CB3F740}"/>
              </a:ext>
            </a:extLst>
          </p:cNvPr>
          <p:cNvSpPr txBox="1"/>
          <p:nvPr/>
        </p:nvSpPr>
        <p:spPr>
          <a:xfrm>
            <a:off x="-3496128" y="559573"/>
            <a:ext cx="3106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OTF ExtraBold</a:t>
            </a:r>
            <a:endParaRPr lang="ko-KR" altLang="en-US" sz="20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5" name="나눔스퀘어OTF Bold">
            <a:extLst>
              <a:ext uri="{FF2B5EF4-FFF2-40B4-BE49-F238E27FC236}">
                <a16:creationId xmlns:a16="http://schemas.microsoft.com/office/drawing/2014/main" id="{1217BACE-DA2C-4A63-8C43-6EE9F0D7A080}"/>
              </a:ext>
            </a:extLst>
          </p:cNvPr>
          <p:cNvSpPr txBox="1"/>
          <p:nvPr/>
        </p:nvSpPr>
        <p:spPr>
          <a:xfrm>
            <a:off x="-3496127" y="1096602"/>
            <a:ext cx="24529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OTF Bold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13" name="나눔스퀘어OTF">
            <a:extLst>
              <a:ext uri="{FF2B5EF4-FFF2-40B4-BE49-F238E27FC236}">
                <a16:creationId xmlns:a16="http://schemas.microsoft.com/office/drawing/2014/main" id="{5D9540D5-7E77-453D-BB1E-3FC715B891A9}"/>
              </a:ext>
            </a:extLst>
          </p:cNvPr>
          <p:cNvSpPr txBox="1"/>
          <p:nvPr/>
        </p:nvSpPr>
        <p:spPr>
          <a:xfrm>
            <a:off x="-3496129" y="1579246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8BDCD5C-F4D3-9573-9964-985BF7F1E9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145CB-9F75-4157-B5A6-6CC37D6273DD}" type="slidenum">
              <a:rPr lang="ko-KR" altLang="en-US" smtClean="0"/>
              <a:t>8</a:t>
            </a:fld>
            <a:endParaRPr lang="ko-KR" altLang="en-US" dirty="0"/>
          </a:p>
        </p:txBody>
      </p:sp>
      <p:sp>
        <p:nvSpPr>
          <p:cNvPr id="19" name="나눔스퀘어OTF Bold">
            <a:extLst>
              <a:ext uri="{FF2B5EF4-FFF2-40B4-BE49-F238E27FC236}">
                <a16:creationId xmlns:a16="http://schemas.microsoft.com/office/drawing/2014/main" id="{B722F4AA-22B6-B46C-A5D4-F5F87FDC13B0}"/>
              </a:ext>
            </a:extLst>
          </p:cNvPr>
          <p:cNvSpPr txBox="1"/>
          <p:nvPr/>
        </p:nvSpPr>
        <p:spPr>
          <a:xfrm>
            <a:off x="142423" y="297963"/>
            <a:ext cx="17812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2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향후 계획</a:t>
            </a:r>
            <a:endParaRPr lang="ko-KR" altLang="en-US" sz="3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6" name="나눔스퀘어OTF">
            <a:extLst>
              <a:ext uri="{FF2B5EF4-FFF2-40B4-BE49-F238E27FC236}">
                <a16:creationId xmlns:a16="http://schemas.microsoft.com/office/drawing/2014/main" id="{46A17C31-6397-D6D1-EB13-2DAE1AB0BD9F}"/>
              </a:ext>
            </a:extLst>
          </p:cNvPr>
          <p:cNvSpPr txBox="1"/>
          <p:nvPr/>
        </p:nvSpPr>
        <p:spPr>
          <a:xfrm>
            <a:off x="704396" y="1096602"/>
            <a:ext cx="62456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Tx/>
              <a:buChar char="-"/>
            </a:pP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꾸준한 업데이트와 수정을 통해서 출시가 목표</a:t>
            </a:r>
            <a:endParaRPr lang="en-US" altLang="ko-KR" sz="24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64718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나눔스퀘어OTF ExtraBold">
            <a:extLst>
              <a:ext uri="{FF2B5EF4-FFF2-40B4-BE49-F238E27FC236}">
                <a16:creationId xmlns:a16="http://schemas.microsoft.com/office/drawing/2014/main" id="{B43EB2E6-87C9-4E87-A21C-77ED9CB3F740}"/>
              </a:ext>
            </a:extLst>
          </p:cNvPr>
          <p:cNvSpPr txBox="1"/>
          <p:nvPr/>
        </p:nvSpPr>
        <p:spPr>
          <a:xfrm>
            <a:off x="-3496128" y="559573"/>
            <a:ext cx="3106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OTF ExtraBold</a:t>
            </a:r>
            <a:endParaRPr lang="ko-KR" altLang="en-US" sz="20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5" name="나눔스퀘어OTF Bold">
            <a:extLst>
              <a:ext uri="{FF2B5EF4-FFF2-40B4-BE49-F238E27FC236}">
                <a16:creationId xmlns:a16="http://schemas.microsoft.com/office/drawing/2014/main" id="{1217BACE-DA2C-4A63-8C43-6EE9F0D7A080}"/>
              </a:ext>
            </a:extLst>
          </p:cNvPr>
          <p:cNvSpPr txBox="1"/>
          <p:nvPr/>
        </p:nvSpPr>
        <p:spPr>
          <a:xfrm>
            <a:off x="-3496127" y="1096602"/>
            <a:ext cx="24529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OTF Bold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13" name="나눔스퀘어OTF">
            <a:extLst>
              <a:ext uri="{FF2B5EF4-FFF2-40B4-BE49-F238E27FC236}">
                <a16:creationId xmlns:a16="http://schemas.microsoft.com/office/drawing/2014/main" id="{5D9540D5-7E77-453D-BB1E-3FC715B891A9}"/>
              </a:ext>
            </a:extLst>
          </p:cNvPr>
          <p:cNvSpPr txBox="1"/>
          <p:nvPr/>
        </p:nvSpPr>
        <p:spPr>
          <a:xfrm>
            <a:off x="-3496129" y="1579246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8BDCD5C-F4D3-9573-9964-985BF7F1E9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145CB-9F75-4157-B5A6-6CC37D6273DD}" type="slidenum">
              <a:rPr lang="ko-KR" altLang="en-US" smtClean="0"/>
              <a:t>9</a:t>
            </a:fld>
            <a:endParaRPr lang="ko-KR" altLang="en-US" dirty="0"/>
          </a:p>
        </p:txBody>
      </p:sp>
      <p:sp>
        <p:nvSpPr>
          <p:cNvPr id="19" name="나눔스퀘어OTF Bold">
            <a:extLst>
              <a:ext uri="{FF2B5EF4-FFF2-40B4-BE49-F238E27FC236}">
                <a16:creationId xmlns:a16="http://schemas.microsoft.com/office/drawing/2014/main" id="{B722F4AA-22B6-B46C-A5D4-F5F87FDC13B0}"/>
              </a:ext>
            </a:extLst>
          </p:cNvPr>
          <p:cNvSpPr txBox="1"/>
          <p:nvPr/>
        </p:nvSpPr>
        <p:spPr>
          <a:xfrm>
            <a:off x="4907213" y="3044280"/>
            <a:ext cx="237757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시연 화면</a:t>
            </a:r>
          </a:p>
        </p:txBody>
      </p:sp>
    </p:spTree>
    <p:extLst>
      <p:ext uri="{BB962C8B-B14F-4D97-AF65-F5344CB8AC3E}">
        <p14:creationId xmlns:p14="http://schemas.microsoft.com/office/powerpoint/2010/main" val="16501513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5741</TotalTime>
  <Words>263</Words>
  <Application>Microsoft Office PowerPoint</Application>
  <PresentationFormat>와이드스크린</PresentationFormat>
  <Paragraphs>91</Paragraphs>
  <Slides>12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25" baseType="lpstr">
      <vt:lpstr>나눔스퀘어_ac</vt:lpstr>
      <vt:lpstr>나눔스퀘어OTF Bold</vt:lpstr>
      <vt:lpstr>나눔스퀘어_ac ExtraBold</vt:lpstr>
      <vt:lpstr>맑은 고딕</vt:lpstr>
      <vt:lpstr>나눔스퀘어_ac Bold</vt:lpstr>
      <vt:lpstr>나눔스퀘어 Bold</vt:lpstr>
      <vt:lpstr>나눔스퀘어 ExtraBold</vt:lpstr>
      <vt:lpstr>나눔스퀘어</vt:lpstr>
      <vt:lpstr>Arial</vt:lpstr>
      <vt:lpstr>나눔스퀘어OTF</vt:lpstr>
      <vt:lpstr>나눔스퀘어OTF ExtraBold</vt:lpstr>
      <vt:lpstr>나눔스퀘어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박 희찬</dc:creator>
  <cp:lastModifiedBy>박 희찬</cp:lastModifiedBy>
  <cp:revision>262</cp:revision>
  <dcterms:created xsi:type="dcterms:W3CDTF">2022-02-18T17:52:06Z</dcterms:created>
  <dcterms:modified xsi:type="dcterms:W3CDTF">2022-06-11T07:50:23Z</dcterms:modified>
</cp:coreProperties>
</file>